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1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6405"/>
  </p:normalViewPr>
  <p:slideViewPr>
    <p:cSldViewPr snapToGrid="0" snapToObjects="1">
      <p:cViewPr varScale="1">
        <p:scale>
          <a:sx n="144" d="100"/>
          <a:sy n="144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27E4-E682-7579-4D61-34B7ED001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0E2FB-7CF0-33C7-5BAE-66CE484C4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5D001-073C-196D-9CEE-B251594B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3E257-6957-6F28-0563-B266A6F0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46333-F352-634D-176C-738F4797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92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45F9-4CFA-D0FB-00BA-5E7EB9BF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8E73A-BB9B-8749-42FB-03519FBF3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163E2-16D9-3ECD-00F5-05F8E6D8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5CAA6-B9DC-7C9F-A48D-59433C33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2A5A3-2AD2-E1D6-69D2-0F9F9E47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8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F3A0B3-CD20-AACA-3505-D39F1E659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480BF-8058-5603-4038-A971FCD58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3A4F7-11B3-97AB-E822-C6E88811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E3D57-B5B6-15EB-FB02-2BB9C806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A21B8-FDEC-1229-F0FF-590ABDE4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0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BCC2-9D7D-30C8-8842-4D915ADB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B4E2-6395-C151-7828-39235722B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B9155-125F-00C0-2FA9-A0951B82F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E24DE-F971-6D6D-13F8-D2563035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5D94-6827-C52F-6D66-C9D42C56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9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D755-D4AA-DFA4-EBFF-EF33249F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D7649-C0FE-7B28-87BD-835ECA492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CF6DB-9ADF-5E45-BD19-8DBD75B1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26FBF-ACBC-0E9F-080C-ABF4A6BD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DA44C-67BD-ED8C-FD27-342DAF39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0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EC3F-6810-DDEE-DA02-2CE4A859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4200D-140E-6247-4BBD-EDC5C4C22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45E03-495A-F39D-57CC-3F32A7AFF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BE606-3318-F2B3-C476-9C74F126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4CF03-D093-7737-46CE-8756A7C4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36968-1DD1-EBB9-4CC3-F1D15E00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3F2D-7D8A-8F61-C4D7-7E3F68F0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0DDBC-05AA-9FAF-C4DD-E4AD4B6B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FFF37-F013-25DA-4701-5F356C655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CA3DB-9E0B-FB9B-D358-42EB4499B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36E39-C94E-5057-020A-EC17C664B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73AA34-4C58-EC8B-4955-3883C9AD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3C406-BCA3-9AD9-9F7B-F60D2E261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C8EE33-CDEA-EBF9-9458-5D1EEFA7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38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C4A2-DDBB-AA18-D171-D56970CE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91D05-DE89-2589-9638-BFAECAC9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FA222-A6A9-5DD0-9CC0-FEE78CC1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FF66D-5870-0E19-EA28-84174DB9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3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E35CA-2EBA-3651-3ECF-FFF59209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86A61-7593-345E-8408-687942F5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CDE9E-9BD3-7188-063F-1C0C5871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9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9C47-5847-980D-6008-75E087E7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520A-9454-CE5C-12B6-A5933DFA2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9BFBD-A124-5063-D521-E1538B28A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1501D-9B43-789C-1EB3-F36E30EE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21F75-0653-C933-B183-D5B1F61F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79054-67B6-AFF3-A071-B152B3ED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2E91-4C8D-569F-6AA1-EBD747C5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1DCBF-E75F-1321-C9C7-8DE65BDD01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0AD62-8FDE-987D-39F0-FB150AB91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91723-F621-BF03-A5B5-52DA7C205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42E31-51D6-9359-2B15-8EEC2680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D909A-E188-D9E7-B4FF-3AFF11AE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7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D702C-1851-A955-6E70-BFA42478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3B334-9048-0FA6-D492-AA27636F7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0175A-B61F-7E37-3E5A-20CC23E85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E6227-5A6C-C946-A35B-279A35AF9859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08413-17DD-CBF8-7DBA-7795DAD1F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0E7AE-FAC1-03C8-ED23-A4F7B4F5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1EF68-E1FF-D143-BC9E-C44CE5233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8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897B1-B273-AD7B-B7D0-B4A90CF5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1270000"/>
            <a:ext cx="7772400" cy="4148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9C75D4-5CB8-E5B3-CB01-1B495AEF74AA}"/>
              </a:ext>
            </a:extLst>
          </p:cNvPr>
          <p:cNvSpPr txBox="1"/>
          <p:nvPr/>
        </p:nvSpPr>
        <p:spPr>
          <a:xfrm>
            <a:off x="2368550" y="1439467"/>
            <a:ext cx="5859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Secure Software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5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66307-BC02-CC5F-B683-383A2320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3613"/>
            <a:ext cx="7772400" cy="2870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628B9-623E-F8C3-625F-4B224AF3C631}"/>
              </a:ext>
            </a:extLst>
          </p:cNvPr>
          <p:cNvSpPr txBox="1"/>
          <p:nvPr/>
        </p:nvSpPr>
        <p:spPr>
          <a:xfrm>
            <a:off x="2272683" y="4218055"/>
            <a:ext cx="5305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Secure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6898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3B8316-01B1-E11F-18BF-9F4C2DE9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492250"/>
            <a:ext cx="7277100" cy="387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48FB2-EC1E-A071-6DAC-F4549DF3C50E}"/>
              </a:ext>
            </a:extLst>
          </p:cNvPr>
          <p:cNvSpPr txBox="1"/>
          <p:nvPr/>
        </p:nvSpPr>
        <p:spPr>
          <a:xfrm>
            <a:off x="4074851" y="4749689"/>
            <a:ext cx="5888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Launching into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95707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1861B4-2F59-E71E-43BD-6D40706D9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4733"/>
            <a:ext cx="7772400" cy="41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9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F5F84F-BD65-AE1A-F5B1-7B20EEEEC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5612"/>
            <a:ext cx="7772400" cy="3966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32CF7-B0FC-6C37-AB3F-B31AFE369A58}"/>
              </a:ext>
            </a:extLst>
          </p:cNvPr>
          <p:cNvSpPr txBox="1"/>
          <p:nvPr/>
        </p:nvSpPr>
        <p:spPr>
          <a:xfrm>
            <a:off x="2334827" y="1633491"/>
            <a:ext cx="341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147813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EC593-CD8E-236D-0662-E7482424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816100"/>
            <a:ext cx="7124700" cy="322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61A1F-998B-1F45-D96E-64B06499DE11}"/>
              </a:ext>
            </a:extLst>
          </p:cNvPr>
          <p:cNvSpPr txBox="1"/>
          <p:nvPr/>
        </p:nvSpPr>
        <p:spPr>
          <a:xfrm>
            <a:off x="2601157" y="1713390"/>
            <a:ext cx="5968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Security and 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17359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3C92388-872A-B576-DCFB-B2EA2559F63D}"/>
              </a:ext>
            </a:extLst>
          </p:cNvPr>
          <p:cNvSpPr txBox="1"/>
          <p:nvPr/>
        </p:nvSpPr>
        <p:spPr>
          <a:xfrm>
            <a:off x="2947386" y="2121763"/>
            <a:ext cx="5730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Launching into Cyber Security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6AD28-8960-99A3-825B-73B604CE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94" y="3459927"/>
            <a:ext cx="7772400" cy="2425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2EBF2-5287-E92F-9710-28ABD860782B}"/>
              </a:ext>
            </a:extLst>
          </p:cNvPr>
          <p:cNvSpPr txBox="1"/>
          <p:nvPr/>
        </p:nvSpPr>
        <p:spPr>
          <a:xfrm>
            <a:off x="3898777" y="3398073"/>
            <a:ext cx="5857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Launching into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295230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D0FF95-2045-8DB9-F7CA-4B32DD64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2" y="867669"/>
            <a:ext cx="7213600" cy="292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984802-E6E5-B1FD-D571-AA1BB9F70CC1}"/>
              </a:ext>
            </a:extLst>
          </p:cNvPr>
          <p:cNvSpPr txBox="1"/>
          <p:nvPr/>
        </p:nvSpPr>
        <p:spPr>
          <a:xfrm>
            <a:off x="1569374" y="1162975"/>
            <a:ext cx="6969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human factor and principles of digital forensic  and cyber law</a:t>
            </a:r>
          </a:p>
        </p:txBody>
      </p:sp>
    </p:spTree>
    <p:extLst>
      <p:ext uri="{BB962C8B-B14F-4D97-AF65-F5344CB8AC3E}">
        <p14:creationId xmlns:p14="http://schemas.microsoft.com/office/powerpoint/2010/main" val="63028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</TotalTime>
  <Words>35</Words>
  <Application>Microsoft Macintosh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Ashok Kumar</dc:creator>
  <cp:lastModifiedBy>Ashok Kumar</cp:lastModifiedBy>
  <cp:revision>10</cp:revision>
  <dcterms:created xsi:type="dcterms:W3CDTF">2022-11-20T00:23:21Z</dcterms:created>
  <dcterms:modified xsi:type="dcterms:W3CDTF">2022-12-03T02:01:50Z</dcterms:modified>
</cp:coreProperties>
</file>